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4" r:id="rId2"/>
    <p:sldId id="273" r:id="rId3"/>
    <p:sldId id="278" r:id="rId4"/>
    <p:sldId id="274" r:id="rId5"/>
    <p:sldId id="275" r:id="rId6"/>
    <p:sldId id="279" r:id="rId7"/>
    <p:sldId id="276" r:id="rId8"/>
    <p:sldId id="280" r:id="rId9"/>
    <p:sldId id="277" r:id="rId10"/>
    <p:sldId id="281" r:id="rId11"/>
    <p:sldId id="282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0557641-D219-9AA7-8D1A-E28ED00BF5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392136-4D5D-8C35-50A7-40A0CE71A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F8F370-8E0D-190D-BD62-5E9A8C8941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175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175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différentes représentations des nombres.</a:t>
              </a:r>
              <a:endParaRPr lang="fr-FR" sz="3200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57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0d 6u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86D4BC-0589-D461-4195-ADDFFD1EF749}"/>
              </a:ext>
            </a:extLst>
          </p:cNvPr>
          <p:cNvSpPr/>
          <p:nvPr/>
        </p:nvSpPr>
        <p:spPr>
          <a:xfrm>
            <a:off x="1287162" y="201099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F892E5-E7D0-D743-3B76-9C9E779BE53A}"/>
              </a:ext>
            </a:extLst>
          </p:cNvPr>
          <p:cNvSpPr/>
          <p:nvPr/>
        </p:nvSpPr>
        <p:spPr>
          <a:xfrm>
            <a:off x="3777295" y="244339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878732-D980-62F9-A588-1EA5A9EB7CF4}"/>
              </a:ext>
            </a:extLst>
          </p:cNvPr>
          <p:cNvSpPr/>
          <p:nvPr/>
        </p:nvSpPr>
        <p:spPr>
          <a:xfrm>
            <a:off x="4080164" y="244339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4395F0-E515-FD3D-56F7-AAE403DB08A1}"/>
              </a:ext>
            </a:extLst>
          </p:cNvPr>
          <p:cNvSpPr/>
          <p:nvPr/>
        </p:nvSpPr>
        <p:spPr>
          <a:xfrm>
            <a:off x="3777295" y="275644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6AD369-3D99-97E3-E351-1C1C3E9C955A}"/>
              </a:ext>
            </a:extLst>
          </p:cNvPr>
          <p:cNvSpPr/>
          <p:nvPr/>
        </p:nvSpPr>
        <p:spPr>
          <a:xfrm>
            <a:off x="4080164" y="275644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84B2CC-3EC3-1644-8F51-181222AADFFB}"/>
              </a:ext>
            </a:extLst>
          </p:cNvPr>
          <p:cNvSpPr/>
          <p:nvPr/>
        </p:nvSpPr>
        <p:spPr>
          <a:xfrm>
            <a:off x="3777295" y="306949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CFBBD1-4A42-729D-4F30-631967A58D3C}"/>
              </a:ext>
            </a:extLst>
          </p:cNvPr>
          <p:cNvSpPr/>
          <p:nvPr/>
        </p:nvSpPr>
        <p:spPr>
          <a:xfrm>
            <a:off x="4080164" y="306949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7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CD2BE-ACF5-17FE-47AF-70724B363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443814-7E40-4192-A145-4C88EA35E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547687-F1E4-4405-0AE3-19325BF0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E3B9C5A-563A-9BB1-7BA4-84AF2AE43063}"/>
              </a:ext>
            </a:extLst>
          </p:cNvPr>
          <p:cNvSpPr txBox="1"/>
          <p:nvPr/>
        </p:nvSpPr>
        <p:spPr>
          <a:xfrm>
            <a:off x="3052135" y="5043731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2F927A-6374-6228-F56E-4E41E42D46D8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EF753C-CB00-BD72-CACB-82E995C31942}"/>
              </a:ext>
            </a:extLst>
          </p:cNvPr>
          <p:cNvSpPr/>
          <p:nvPr/>
        </p:nvSpPr>
        <p:spPr>
          <a:xfrm>
            <a:off x="594914" y="1076062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5F4B55-E96B-62E2-2DB2-D81E6298C241}"/>
              </a:ext>
            </a:extLst>
          </p:cNvPr>
          <p:cNvSpPr/>
          <p:nvPr/>
        </p:nvSpPr>
        <p:spPr>
          <a:xfrm>
            <a:off x="4172016" y="2696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B357E7-3176-570B-47B1-65219569A05E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5BA783-6AC0-30DB-33AF-DF89F5B3E51C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2FACE1-56D8-B787-F944-5EA9A0CFE8D6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F5F3FF-D138-F90C-EDE6-776E9F53784B}"/>
              </a:ext>
            </a:extLst>
          </p:cNvPr>
          <p:cNvSpPr/>
          <p:nvPr/>
        </p:nvSpPr>
        <p:spPr>
          <a:xfrm>
            <a:off x="4172016" y="3020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C66B13-9C5B-93D3-B77A-0E51C6B33FE2}"/>
              </a:ext>
            </a:extLst>
          </p:cNvPr>
          <p:cNvSpPr/>
          <p:nvPr/>
        </p:nvSpPr>
        <p:spPr>
          <a:xfrm>
            <a:off x="574473" y="3402918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43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AFC79-776A-AE49-62EF-0EBCBC013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D99415-1061-6D4E-1120-EAFC6B05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2E4CAE-02CF-D8F8-737B-8CF013CCC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C770C1-6AC4-56BB-2D0F-D205B2E0F28D}"/>
              </a:ext>
            </a:extLst>
          </p:cNvPr>
          <p:cNvSpPr txBox="1"/>
          <p:nvPr/>
        </p:nvSpPr>
        <p:spPr>
          <a:xfrm>
            <a:off x="3299634" y="4973559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2c 3d 2u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57ADBA5-381C-8AD1-5695-F335305199E7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CAD718-943A-D54A-14DA-3971FA4A18D9}"/>
              </a:ext>
            </a:extLst>
          </p:cNvPr>
          <p:cNvSpPr/>
          <p:nvPr/>
        </p:nvSpPr>
        <p:spPr>
          <a:xfrm>
            <a:off x="594914" y="1076062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A96132-D9AD-BD40-57AC-D485B3A73AB4}"/>
              </a:ext>
            </a:extLst>
          </p:cNvPr>
          <p:cNvSpPr/>
          <p:nvPr/>
        </p:nvSpPr>
        <p:spPr>
          <a:xfrm>
            <a:off x="4172016" y="2696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2BA5D0-CF5D-9C9C-090D-C43254AADA03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DD8A02-BFFD-49C9-3779-A1561BE774BD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F2A684-AA1E-B832-B7A6-14C3F0E8DAD1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07D0A8-2EC6-14AE-93B2-50FAB8C2BD44}"/>
              </a:ext>
            </a:extLst>
          </p:cNvPr>
          <p:cNvSpPr/>
          <p:nvPr/>
        </p:nvSpPr>
        <p:spPr>
          <a:xfrm>
            <a:off x="4172016" y="3020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9AEBC0-0EF5-3A33-A1B3-264CAC46B505}"/>
              </a:ext>
            </a:extLst>
          </p:cNvPr>
          <p:cNvSpPr/>
          <p:nvPr/>
        </p:nvSpPr>
        <p:spPr>
          <a:xfrm>
            <a:off x="574473" y="3402918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0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10" y="38250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explique :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2d 1u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E3428B-B35C-9867-6A5D-75D6246A24A3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9A7354-36BA-F1B8-1A8D-E64D4070211E}"/>
              </a:ext>
            </a:extLst>
          </p:cNvPr>
          <p:cNvSpPr/>
          <p:nvPr/>
        </p:nvSpPr>
        <p:spPr>
          <a:xfrm>
            <a:off x="3975080" y="28957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131B94-7369-BC1E-4F72-14D8FDA0E360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248EE4-22D3-B378-A234-40AE53469210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27A92A-EBC7-DA48-05CB-B69B800E566C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83E2F-9BB3-0FB6-08F4-E9DE8DE363B1}"/>
              </a:ext>
            </a:extLst>
          </p:cNvPr>
          <p:cNvSpPr/>
          <p:nvPr/>
        </p:nvSpPr>
        <p:spPr>
          <a:xfrm>
            <a:off x="4816630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23A090-DD16-5891-7967-42D6719E1B58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B92B55-8787-60E5-AA1B-46BB501A9FE3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ACB65B-F900-E029-BD4A-B3E1E33E9B9D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C015B7-188D-7A12-1657-7DBCD5E51A2F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C9815D-FF3E-93B5-F632-1DB594F12B08}"/>
              </a:ext>
            </a:extLst>
          </p:cNvPr>
          <p:cNvSpPr/>
          <p:nvPr/>
        </p:nvSpPr>
        <p:spPr>
          <a:xfrm>
            <a:off x="5119499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056E8D-8DC3-9292-EBBB-FD29752AEEB9}"/>
              </a:ext>
            </a:extLst>
          </p:cNvPr>
          <p:cNvSpPr/>
          <p:nvPr/>
        </p:nvSpPr>
        <p:spPr>
          <a:xfrm>
            <a:off x="4816630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8D79FD-DC8F-F8CD-A27F-9CAE83FFDC17}"/>
              </a:ext>
            </a:extLst>
          </p:cNvPr>
          <p:cNvSpPr/>
          <p:nvPr/>
        </p:nvSpPr>
        <p:spPr>
          <a:xfrm>
            <a:off x="5119499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730B92-B7A9-E0E3-64B7-78610D191E32}"/>
              </a:ext>
            </a:extLst>
          </p:cNvPr>
          <p:cNvSpPr/>
          <p:nvPr/>
        </p:nvSpPr>
        <p:spPr>
          <a:xfrm>
            <a:off x="4981610" y="2912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97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4d 5u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E6E8B4-5D56-CA0E-73F2-8AFA84229072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6980E9-93B7-6A2D-A7D3-90B6068E6D5A}"/>
              </a:ext>
            </a:extLst>
          </p:cNvPr>
          <p:cNvSpPr/>
          <p:nvPr/>
        </p:nvSpPr>
        <p:spPr>
          <a:xfrm>
            <a:off x="4816630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947D03-0716-BBC1-D3DE-4D3A7EFCD995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24EB15-1804-D782-B4D3-00556CFF4EB8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B69485-E381-AD30-61C0-2D1043546205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B7538B2-6828-066A-EADB-A7DF41BEA45D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B8FBA8-A8DF-4DF2-6765-B0AC90C6C235}"/>
              </a:ext>
            </a:extLst>
          </p:cNvPr>
          <p:cNvSpPr/>
          <p:nvPr/>
        </p:nvSpPr>
        <p:spPr>
          <a:xfrm>
            <a:off x="5119499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D4021A-2427-2FD3-4CC6-D283729CEFBB}"/>
              </a:ext>
            </a:extLst>
          </p:cNvPr>
          <p:cNvSpPr/>
          <p:nvPr/>
        </p:nvSpPr>
        <p:spPr>
          <a:xfrm>
            <a:off x="4816630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10A6D2-7C62-8C39-5F87-C1B62BA1B821}"/>
              </a:ext>
            </a:extLst>
          </p:cNvPr>
          <p:cNvSpPr/>
          <p:nvPr/>
        </p:nvSpPr>
        <p:spPr>
          <a:xfrm>
            <a:off x="5119499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304CAF7-D6DE-FF0E-16B6-02A94802F0BC}"/>
              </a:ext>
            </a:extLst>
          </p:cNvPr>
          <p:cNvSpPr/>
          <p:nvPr/>
        </p:nvSpPr>
        <p:spPr>
          <a:xfrm>
            <a:off x="4981610" y="2912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65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329C4B-331D-7F8B-BA5D-D34A530CA371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B24DED-3B91-1220-B33A-F3EECF93A171}"/>
              </a:ext>
            </a:extLst>
          </p:cNvPr>
          <p:cNvSpPr/>
          <p:nvPr/>
        </p:nvSpPr>
        <p:spPr>
          <a:xfrm>
            <a:off x="4816630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9CE53B-F148-4167-F52E-E49396961397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04F281-AC62-7F55-69BE-B3377E7DEAF2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523E1A-392C-DC1B-CA93-CFF1B57D6392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8F6EFB-F3E7-44FC-B785-14CA3EFA5D6A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2A5414-1135-60A3-2A44-CDDB6B6D804D}"/>
              </a:ext>
            </a:extLst>
          </p:cNvPr>
          <p:cNvSpPr/>
          <p:nvPr/>
        </p:nvSpPr>
        <p:spPr>
          <a:xfrm>
            <a:off x="4424086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835D5C-C74D-B96F-0693-CF102798B139}"/>
              </a:ext>
            </a:extLst>
          </p:cNvPr>
          <p:cNvSpPr/>
          <p:nvPr/>
        </p:nvSpPr>
        <p:spPr>
          <a:xfrm>
            <a:off x="5119499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90004F-BDBF-83A3-6D87-EC16DB4C04A6}"/>
              </a:ext>
            </a:extLst>
          </p:cNvPr>
          <p:cNvSpPr/>
          <p:nvPr/>
        </p:nvSpPr>
        <p:spPr>
          <a:xfrm>
            <a:off x="4816630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70F66B-7B2A-8370-D86C-C983535194C8}"/>
              </a:ext>
            </a:extLst>
          </p:cNvPr>
          <p:cNvSpPr/>
          <p:nvPr/>
        </p:nvSpPr>
        <p:spPr>
          <a:xfrm>
            <a:off x="5119499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E25C25-C165-3E9E-DF7A-66A379B576A5}"/>
              </a:ext>
            </a:extLst>
          </p:cNvPr>
          <p:cNvSpPr/>
          <p:nvPr/>
        </p:nvSpPr>
        <p:spPr>
          <a:xfrm>
            <a:off x="4981610" y="2912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FA6CC3-54E2-DA82-93D5-62C1C01CFF16}"/>
              </a:ext>
            </a:extLst>
          </p:cNvPr>
          <p:cNvSpPr/>
          <p:nvPr/>
        </p:nvSpPr>
        <p:spPr>
          <a:xfrm>
            <a:off x="4786741" y="19696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793B8F7-6435-8AC4-7343-D5270F9AE04B}"/>
              </a:ext>
            </a:extLst>
          </p:cNvPr>
          <p:cNvSpPr/>
          <p:nvPr/>
        </p:nvSpPr>
        <p:spPr>
          <a:xfrm>
            <a:off x="5089610" y="19696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56E5123-7F58-0A89-8FA7-428C5C9B9C14}"/>
              </a:ext>
            </a:extLst>
          </p:cNvPr>
          <p:cNvSpPr/>
          <p:nvPr/>
        </p:nvSpPr>
        <p:spPr>
          <a:xfrm>
            <a:off x="4786741" y="2282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5EC6A0-65A4-2B58-38DE-C73A0CBCC563}"/>
              </a:ext>
            </a:extLst>
          </p:cNvPr>
          <p:cNvSpPr/>
          <p:nvPr/>
        </p:nvSpPr>
        <p:spPr>
          <a:xfrm>
            <a:off x="5089610" y="2282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6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5d 9u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159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BE7A24-BE72-D938-D1FF-788248471F4D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275BFF4-2356-E06F-8276-C0288C1E9536}"/>
              </a:ext>
            </a:extLst>
          </p:cNvPr>
          <p:cNvSpPr/>
          <p:nvPr/>
        </p:nvSpPr>
        <p:spPr>
          <a:xfrm>
            <a:off x="4816630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DC0848B-CE2A-650E-F9F0-479303D3BFBB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1BEC3E5-8A9D-7493-1C94-2260227151C5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617C7B-C91A-433B-B817-D4F78654705D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5FB2DA-79A5-DEA9-D921-4841D0F859B1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6E8CC8-A874-B106-003A-2B6F157127C7}"/>
              </a:ext>
            </a:extLst>
          </p:cNvPr>
          <p:cNvSpPr/>
          <p:nvPr/>
        </p:nvSpPr>
        <p:spPr>
          <a:xfrm>
            <a:off x="4424086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6CF435F-154B-C929-B0C6-E226FBFC8532}"/>
              </a:ext>
            </a:extLst>
          </p:cNvPr>
          <p:cNvSpPr/>
          <p:nvPr/>
        </p:nvSpPr>
        <p:spPr>
          <a:xfrm>
            <a:off x="5119499" y="263600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78A1838-CE10-BE0A-AD4A-5F0FAFA3C7A8}"/>
              </a:ext>
            </a:extLst>
          </p:cNvPr>
          <p:cNvSpPr/>
          <p:nvPr/>
        </p:nvSpPr>
        <p:spPr>
          <a:xfrm>
            <a:off x="4816630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923E24-F511-31CF-91E4-0BD16530BE18}"/>
              </a:ext>
            </a:extLst>
          </p:cNvPr>
          <p:cNvSpPr/>
          <p:nvPr/>
        </p:nvSpPr>
        <p:spPr>
          <a:xfrm>
            <a:off x="5119499" y="3213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5E50C97-B1CA-F422-7938-B2A565507E5E}"/>
              </a:ext>
            </a:extLst>
          </p:cNvPr>
          <p:cNvSpPr/>
          <p:nvPr/>
        </p:nvSpPr>
        <p:spPr>
          <a:xfrm>
            <a:off x="4981610" y="291206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054B6D-5DD0-B32D-7827-C1C6AD3FA568}"/>
              </a:ext>
            </a:extLst>
          </p:cNvPr>
          <p:cNvSpPr/>
          <p:nvPr/>
        </p:nvSpPr>
        <p:spPr>
          <a:xfrm>
            <a:off x="4786741" y="19696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75FEC8-64C6-F84F-FF58-5C426C66C0AB}"/>
              </a:ext>
            </a:extLst>
          </p:cNvPr>
          <p:cNvSpPr/>
          <p:nvPr/>
        </p:nvSpPr>
        <p:spPr>
          <a:xfrm>
            <a:off x="5089610" y="19696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AF3259-5758-3E24-52C9-36FF2A4CCEF8}"/>
              </a:ext>
            </a:extLst>
          </p:cNvPr>
          <p:cNvSpPr/>
          <p:nvPr/>
        </p:nvSpPr>
        <p:spPr>
          <a:xfrm>
            <a:off x="4786741" y="2282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1AAAC39-B420-6956-9933-31D712F9C748}"/>
              </a:ext>
            </a:extLst>
          </p:cNvPr>
          <p:cNvSpPr/>
          <p:nvPr/>
        </p:nvSpPr>
        <p:spPr>
          <a:xfrm>
            <a:off x="5089610" y="2282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75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3495E1-2CB9-4AC8-20E6-5C38FCCCB2FD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F60D6B-011C-3221-1CEA-485AE47C1E44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CE27BD-387E-0E99-2743-5BF25F18FD42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4837FF-C69F-3040-7053-657574FBA83E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DDE0B3-4730-91F1-A361-9018EDB97077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3E2EA6-881F-A7A7-9931-5214D7D8AAA7}"/>
              </a:ext>
            </a:extLst>
          </p:cNvPr>
          <p:cNvSpPr/>
          <p:nvPr/>
        </p:nvSpPr>
        <p:spPr>
          <a:xfrm>
            <a:off x="4424086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6847E4-665D-FB4D-2D4E-C6C67C170EC2}"/>
              </a:ext>
            </a:extLst>
          </p:cNvPr>
          <p:cNvSpPr/>
          <p:nvPr/>
        </p:nvSpPr>
        <p:spPr>
          <a:xfrm>
            <a:off x="4895361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54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1c 6d 0u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9ECB40-A3BF-5272-291C-12AE43141653}"/>
              </a:ext>
            </a:extLst>
          </p:cNvPr>
          <p:cNvSpPr/>
          <p:nvPr/>
        </p:nvSpPr>
        <p:spPr>
          <a:xfrm>
            <a:off x="747231" y="195003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1DC95F-4D88-B5B9-F44C-BAE271681BED}"/>
              </a:ext>
            </a:extLst>
          </p:cNvPr>
          <p:cNvSpPr/>
          <p:nvPr/>
        </p:nvSpPr>
        <p:spPr>
          <a:xfrm>
            <a:off x="3120655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897114-BBFE-112D-FB41-691132FF2EC3}"/>
              </a:ext>
            </a:extLst>
          </p:cNvPr>
          <p:cNvSpPr/>
          <p:nvPr/>
        </p:nvSpPr>
        <p:spPr>
          <a:xfrm>
            <a:off x="3442079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862B4E-6104-09C4-F479-D57FA1EA6F97}"/>
              </a:ext>
            </a:extLst>
          </p:cNvPr>
          <p:cNvSpPr/>
          <p:nvPr/>
        </p:nvSpPr>
        <p:spPr>
          <a:xfrm>
            <a:off x="3763503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681181-22D3-F4DC-3142-DF4FE398ACF6}"/>
              </a:ext>
            </a:extLst>
          </p:cNvPr>
          <p:cNvSpPr/>
          <p:nvPr/>
        </p:nvSpPr>
        <p:spPr>
          <a:xfrm>
            <a:off x="4084927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A97747-5AB2-2028-EE96-757099AB3989}"/>
              </a:ext>
            </a:extLst>
          </p:cNvPr>
          <p:cNvSpPr/>
          <p:nvPr/>
        </p:nvSpPr>
        <p:spPr>
          <a:xfrm>
            <a:off x="4424086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B28F05-5099-B458-5A62-B2CC9E95DEC0}"/>
              </a:ext>
            </a:extLst>
          </p:cNvPr>
          <p:cNvSpPr/>
          <p:nvPr/>
        </p:nvSpPr>
        <p:spPr>
          <a:xfrm>
            <a:off x="4895361" y="195003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17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1468582" y="5010810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…c …d …u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1"/>
            <a:ext cx="1791947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71567D-EF68-ACCF-AF21-4E5D2F902D01}"/>
              </a:ext>
            </a:extLst>
          </p:cNvPr>
          <p:cNvSpPr/>
          <p:nvPr/>
        </p:nvSpPr>
        <p:spPr>
          <a:xfrm>
            <a:off x="1287162" y="201099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549CB7-0EFD-8342-C730-C73C2C7CBABF}"/>
              </a:ext>
            </a:extLst>
          </p:cNvPr>
          <p:cNvSpPr/>
          <p:nvPr/>
        </p:nvSpPr>
        <p:spPr>
          <a:xfrm>
            <a:off x="3777295" y="244339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061963A-2113-55FA-6AA9-C1F2F936FCA0}"/>
              </a:ext>
            </a:extLst>
          </p:cNvPr>
          <p:cNvSpPr/>
          <p:nvPr/>
        </p:nvSpPr>
        <p:spPr>
          <a:xfrm>
            <a:off x="4080164" y="244339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DF5EAB-925B-0247-0D08-11295D49A139}"/>
              </a:ext>
            </a:extLst>
          </p:cNvPr>
          <p:cNvSpPr/>
          <p:nvPr/>
        </p:nvSpPr>
        <p:spPr>
          <a:xfrm>
            <a:off x="3777295" y="275644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ACEEF5-9EF9-717E-AD52-478AF4FB6F69}"/>
              </a:ext>
            </a:extLst>
          </p:cNvPr>
          <p:cNvSpPr/>
          <p:nvPr/>
        </p:nvSpPr>
        <p:spPr>
          <a:xfrm>
            <a:off x="4080164" y="275644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C43203-8168-DD32-EA8A-A430632A58EE}"/>
              </a:ext>
            </a:extLst>
          </p:cNvPr>
          <p:cNvSpPr/>
          <p:nvPr/>
        </p:nvSpPr>
        <p:spPr>
          <a:xfrm>
            <a:off x="3777295" y="306949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F3BEF7-A5E2-DCD8-395B-71EDE4999A64}"/>
              </a:ext>
            </a:extLst>
          </p:cNvPr>
          <p:cNvSpPr/>
          <p:nvPr/>
        </p:nvSpPr>
        <p:spPr>
          <a:xfrm>
            <a:off x="4080164" y="306949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5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96</Words>
  <Application>Microsoft Office PowerPoint</Application>
  <PresentationFormat>Affichage à l'écran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explique :</vt:lpstr>
      <vt:lpstr>Complète.</vt:lpstr>
      <vt:lpstr>Correction 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36</cp:revision>
  <dcterms:created xsi:type="dcterms:W3CDTF">2023-02-07T14:55:57Z</dcterms:created>
  <dcterms:modified xsi:type="dcterms:W3CDTF">2025-09-16T18:24:41Z</dcterms:modified>
</cp:coreProperties>
</file>