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4"/>
  </p:handoutMasterIdLst>
  <p:sldIdLst>
    <p:sldId id="284" r:id="rId2"/>
    <p:sldId id="273" r:id="rId3"/>
    <p:sldId id="278" r:id="rId4"/>
    <p:sldId id="274" r:id="rId5"/>
    <p:sldId id="275" r:id="rId6"/>
    <p:sldId id="279" r:id="rId7"/>
    <p:sldId id="276" r:id="rId8"/>
    <p:sldId id="280" r:id="rId9"/>
    <p:sldId id="277" r:id="rId10"/>
    <p:sldId id="281" r:id="rId11"/>
    <p:sldId id="282" r:id="rId12"/>
    <p:sldId id="283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78" d="100"/>
          <a:sy n="78" d="100"/>
        </p:scale>
        <p:origin x="68" y="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43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D0557641-D219-9AA7-8D1A-E28ED00BF530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A392136-4D5D-8C35-50A7-40A0CE71AE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fr-FR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9F8F370-8E0D-190D-BD62-5E9A8C89414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Titre 1">
            <a:extLst>
              <a:ext uri="{FF2B5EF4-FFF2-40B4-BE49-F238E27FC236}">
                <a16:creationId xmlns:a16="http://schemas.microsoft.com/office/drawing/2014/main" id="{991477CC-571A-B232-A33F-0A2182041FFD}"/>
              </a:ext>
            </a:extLst>
          </p:cNvPr>
          <p:cNvSpPr>
            <a:spLocks noGrp="1"/>
          </p:cNvSpPr>
          <p:nvPr/>
        </p:nvSpPr>
        <p:spPr>
          <a:xfrm>
            <a:off x="588736" y="380549"/>
            <a:ext cx="7886700" cy="54135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chemeClr val="tx1"/>
                </a:solidFill>
                <a:latin typeface="+mn-lt"/>
                <a:ea typeface="+mj-ea"/>
                <a:cs typeface="+mj-cs"/>
              </a:defRPr>
            </a:lvl1pPr>
          </a:lstStyle>
          <a:p>
            <a:endParaRPr lang="fr-FR"/>
          </a:p>
        </p:txBody>
      </p:sp>
      <p:sp>
        <p:nvSpPr>
          <p:cNvPr id="5" name="Espace réservé du texte 2">
            <a:extLst>
              <a:ext uri="{FF2B5EF4-FFF2-40B4-BE49-F238E27FC236}">
                <a16:creationId xmlns:a16="http://schemas.microsoft.com/office/drawing/2014/main" id="{1EA2192B-3CBF-2998-7D1C-8AB1E276C4A4}"/>
              </a:ext>
            </a:extLst>
          </p:cNvPr>
          <p:cNvSpPr>
            <a:spLocks noGrp="1"/>
          </p:cNvSpPr>
          <p:nvPr/>
        </p:nvSpPr>
        <p:spPr>
          <a:xfrm>
            <a:off x="8372152" y="6502850"/>
            <a:ext cx="771847" cy="367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r-FR"/>
          </a:p>
        </p:txBody>
      </p:sp>
      <p:grpSp>
        <p:nvGrpSpPr>
          <p:cNvPr id="6" name="Groupe 5">
            <a:extLst>
              <a:ext uri="{FF2B5EF4-FFF2-40B4-BE49-F238E27FC236}">
                <a16:creationId xmlns:a16="http://schemas.microsoft.com/office/drawing/2014/main" id="{29401DEB-66B0-FE18-E0EC-F0E27F15FC8A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17500"/>
            <a:chExt cx="9144000" cy="6527800"/>
          </a:xfrm>
        </p:grpSpPr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89115E1C-7E29-D99C-02D0-1E796BF4E950}"/>
                </a:ext>
              </a:extLst>
            </p:cNvPr>
            <p:cNvSpPr/>
            <p:nvPr/>
          </p:nvSpPr>
          <p:spPr>
            <a:xfrm>
              <a:off x="0" y="317500"/>
              <a:ext cx="9144000" cy="6527800"/>
            </a:xfrm>
            <a:prstGeom prst="rect">
              <a:avLst/>
            </a:prstGeom>
            <a:solidFill>
              <a:srgbClr val="FFC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fr-FR"/>
            </a:p>
          </p:txBody>
        </p:sp>
        <p:sp>
          <p:nvSpPr>
            <p:cNvPr id="8" name="ZoneTexte 4">
              <a:extLst>
                <a:ext uri="{FF2B5EF4-FFF2-40B4-BE49-F238E27FC236}">
                  <a16:creationId xmlns:a16="http://schemas.microsoft.com/office/drawing/2014/main" id="{84C71236-5451-9B6D-E902-37AF0E8AE23D}"/>
                </a:ext>
              </a:extLst>
            </p:cNvPr>
            <p:cNvSpPr txBox="1"/>
            <p:nvPr/>
          </p:nvSpPr>
          <p:spPr>
            <a:xfrm>
              <a:off x="2063750" y="3009900"/>
              <a:ext cx="5645150" cy="1077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fr-FR" sz="3200" b="1">
                  <a:solidFill>
                    <a:schemeClr val="bg1"/>
                  </a:solidFill>
                  <a:sym typeface="Wingdings" panose="05000000000000000000" pitchFamily="2" charset="2"/>
                </a:rPr>
                <a:t> </a:t>
              </a:r>
              <a:r>
                <a:rPr lang="fr-FR" sz="3200" b="1" dirty="0">
                  <a:solidFill>
                    <a:schemeClr val="bg1"/>
                  </a:solidFill>
                </a:rPr>
                <a:t>J’utilise différentes représentations des nombres.</a:t>
              </a:r>
              <a:endParaRPr lang="fr-FR" sz="3200" dirty="0">
                <a:solidFill>
                  <a:schemeClr val="bg1"/>
                </a:solidFill>
              </a:endParaRPr>
            </a:p>
          </p:txBody>
        </p:sp>
        <p:pic>
          <p:nvPicPr>
            <p:cNvPr id="9" name="Image 8">
              <a:extLst>
                <a:ext uri="{FF2B5EF4-FFF2-40B4-BE49-F238E27FC236}">
                  <a16:creationId xmlns:a16="http://schemas.microsoft.com/office/drawing/2014/main" id="{84863790-4802-27C4-32E9-216F3C40ECC4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0825792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4/5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1c 0d 6u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106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C86D4BC-0589-D461-4195-ADDFFD1EF749}"/>
              </a:ext>
            </a:extLst>
          </p:cNvPr>
          <p:cNvSpPr/>
          <p:nvPr/>
        </p:nvSpPr>
        <p:spPr>
          <a:xfrm>
            <a:off x="1287162" y="201099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9F892E5-E7D0-D743-3B76-9C9E779BE53A}"/>
              </a:ext>
            </a:extLst>
          </p:cNvPr>
          <p:cNvSpPr/>
          <p:nvPr/>
        </p:nvSpPr>
        <p:spPr>
          <a:xfrm>
            <a:off x="3777295" y="2443399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90878732-D980-62F9-A588-1EA5A9EB7CF4}"/>
              </a:ext>
            </a:extLst>
          </p:cNvPr>
          <p:cNvSpPr/>
          <p:nvPr/>
        </p:nvSpPr>
        <p:spPr>
          <a:xfrm>
            <a:off x="4080164" y="2443399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04395F0-E515-FD3D-56F7-AAE403DB08A1}"/>
              </a:ext>
            </a:extLst>
          </p:cNvPr>
          <p:cNvSpPr/>
          <p:nvPr/>
        </p:nvSpPr>
        <p:spPr>
          <a:xfrm>
            <a:off x="3777295" y="2756445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6C6AD369-3D99-97E3-E351-1C1C3E9C955A}"/>
              </a:ext>
            </a:extLst>
          </p:cNvPr>
          <p:cNvSpPr/>
          <p:nvPr/>
        </p:nvSpPr>
        <p:spPr>
          <a:xfrm>
            <a:off x="4080164" y="2756445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E284B2CC-3EC3-1644-8F51-181222AADFFB}"/>
              </a:ext>
            </a:extLst>
          </p:cNvPr>
          <p:cNvSpPr/>
          <p:nvPr/>
        </p:nvSpPr>
        <p:spPr>
          <a:xfrm>
            <a:off x="3777295" y="3069491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E1CFBBD1-4A42-729D-4F30-631967A58D3C}"/>
              </a:ext>
            </a:extLst>
          </p:cNvPr>
          <p:cNvSpPr/>
          <p:nvPr/>
        </p:nvSpPr>
        <p:spPr>
          <a:xfrm>
            <a:off x="4080164" y="3069491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17931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29CD2BE-ACF5-17FE-47AF-70724B3639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A443814-7E40-4192-A145-4C88EA35EC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1547687-F1E4-4405-0AE3-19325BF0AA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5/5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1E3B9C5A-563A-9BB1-7BA4-84AF2AE43063}"/>
              </a:ext>
            </a:extLst>
          </p:cNvPr>
          <p:cNvSpPr txBox="1"/>
          <p:nvPr/>
        </p:nvSpPr>
        <p:spPr>
          <a:xfrm>
            <a:off x="3052135" y="5043731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…c …d …u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142F927A-6374-6228-F56E-4E41E42D46D8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…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DFEF753C-CB00-BD72-CACB-82E995C31942}"/>
              </a:ext>
            </a:extLst>
          </p:cNvPr>
          <p:cNvSpPr/>
          <p:nvPr/>
        </p:nvSpPr>
        <p:spPr>
          <a:xfrm>
            <a:off x="594914" y="1076062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6D5F4B55-E96B-62E2-2DB2-D81E6298C241}"/>
              </a:ext>
            </a:extLst>
          </p:cNvPr>
          <p:cNvSpPr/>
          <p:nvPr/>
        </p:nvSpPr>
        <p:spPr>
          <a:xfrm>
            <a:off x="4172016" y="2696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B9B357E7-3176-570B-47B1-65219569A05E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1A5BA783-6AC0-30DB-33AF-DF89F5B3E51C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412FACE1-56D8-B787-F944-5EA9A0CFE8D6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BF5F3FF-D138-F90C-EDE6-776E9F53784B}"/>
              </a:ext>
            </a:extLst>
          </p:cNvPr>
          <p:cNvSpPr/>
          <p:nvPr/>
        </p:nvSpPr>
        <p:spPr>
          <a:xfrm>
            <a:off x="4172016" y="3020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4DC66B13-9C5B-93D3-B77A-0E51C6B33FE2}"/>
              </a:ext>
            </a:extLst>
          </p:cNvPr>
          <p:cNvSpPr/>
          <p:nvPr/>
        </p:nvSpPr>
        <p:spPr>
          <a:xfrm>
            <a:off x="574473" y="3402918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84389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4BAFC79-776A-AE49-62EF-0EBCBC0135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DD99415-1061-6D4E-1120-EAFC6B052B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A2E4CAE-02CF-D8F8-737B-8CF013CCC4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/>
              <a:t>5/5</a:t>
            </a:r>
            <a:endParaRPr lang="fr-FR" dirty="0"/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32C770C1-6AC4-56BB-2D0F-D205B2E0F28D}"/>
              </a:ext>
            </a:extLst>
          </p:cNvPr>
          <p:cNvSpPr txBox="1"/>
          <p:nvPr/>
        </p:nvSpPr>
        <p:spPr>
          <a:xfrm>
            <a:off x="3299634" y="4973559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2c 3d 2u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B57ADBA5-381C-8AD1-5695-F335305199E7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232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74CAD718-943A-D54A-14DA-3971FA4A18D9}"/>
              </a:ext>
            </a:extLst>
          </p:cNvPr>
          <p:cNvSpPr/>
          <p:nvPr/>
        </p:nvSpPr>
        <p:spPr>
          <a:xfrm>
            <a:off x="594914" y="1076062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2A96132-D9AD-BD40-57AC-D485B3A73AB4}"/>
              </a:ext>
            </a:extLst>
          </p:cNvPr>
          <p:cNvSpPr/>
          <p:nvPr/>
        </p:nvSpPr>
        <p:spPr>
          <a:xfrm>
            <a:off x="4172016" y="2696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82BA5D0-CF5D-9C9C-090D-C43254AADA03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CDDD8A02-BFFD-49C9-3779-A1561BE774BD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5F2A684-AA1E-B832-B7A6-14C3F0E8DAD1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B07D0A8-2EC6-14AE-93B2-50FAB8C2BD44}"/>
              </a:ext>
            </a:extLst>
          </p:cNvPr>
          <p:cNvSpPr/>
          <p:nvPr/>
        </p:nvSpPr>
        <p:spPr>
          <a:xfrm>
            <a:off x="4172016" y="3020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F9AEBC0-0EF5-3A33-A1B3-264CAC46B505}"/>
              </a:ext>
            </a:extLst>
          </p:cNvPr>
          <p:cNvSpPr/>
          <p:nvPr/>
        </p:nvSpPr>
        <p:spPr>
          <a:xfrm>
            <a:off x="574473" y="3402918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9601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62610" y="382503"/>
            <a:ext cx="7886700" cy="541357"/>
          </a:xfrm>
        </p:spPr>
        <p:txBody>
          <a:bodyPr>
            <a:normAutofit fontScale="90000"/>
          </a:bodyPr>
          <a:lstStyle/>
          <a:p>
            <a:r>
              <a:rPr lang="fr-FR" dirty="0"/>
              <a:t>Observe et explique :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 fontScale="85000" lnSpcReduction="10000"/>
          </a:bodyPr>
          <a:lstStyle/>
          <a:p>
            <a:r>
              <a:rPr lang="fr-FR" dirty="0"/>
              <a:t>Exemple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1c 2d 1u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121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5E3428B-B35C-9867-6A5D-75D6246A24A3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D9A7354-36BA-F1B8-1A8D-E64D4070211E}"/>
              </a:ext>
            </a:extLst>
          </p:cNvPr>
          <p:cNvSpPr/>
          <p:nvPr/>
        </p:nvSpPr>
        <p:spPr>
          <a:xfrm>
            <a:off x="3975080" y="2895731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D131B94-7369-BC1E-4F72-14D8FDA0E360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01248EE4-22D3-B378-A234-40AE53469210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9616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1/5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…c …d …u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…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C27A92A-EBC7-DA48-05CB-B69B800E566C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65083E2F-9BB3-0FB6-08F4-E9DE8DE363B1}"/>
              </a:ext>
            </a:extLst>
          </p:cNvPr>
          <p:cNvSpPr/>
          <p:nvPr/>
        </p:nvSpPr>
        <p:spPr>
          <a:xfrm>
            <a:off x="4816630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F823A090-DD16-5891-7967-42D6719E1B58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4B92B55-8787-60E5-AA1B-46BB501A9FE3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C7ACB65B-F900-E029-BD4A-B3E1E33E9B9D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9FC015B7-188D-7A12-1657-7DBCD5E51A2F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60C9815D-FF3E-93B5-F632-1DB594F12B08}"/>
              </a:ext>
            </a:extLst>
          </p:cNvPr>
          <p:cNvSpPr/>
          <p:nvPr/>
        </p:nvSpPr>
        <p:spPr>
          <a:xfrm>
            <a:off x="5119499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4E056E8D-8DC3-9292-EBBB-FD29752AEEB9}"/>
              </a:ext>
            </a:extLst>
          </p:cNvPr>
          <p:cNvSpPr/>
          <p:nvPr/>
        </p:nvSpPr>
        <p:spPr>
          <a:xfrm>
            <a:off x="4816630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428D79FD-DC8F-F8CD-A27F-9CAE83FFDC17}"/>
              </a:ext>
            </a:extLst>
          </p:cNvPr>
          <p:cNvSpPr/>
          <p:nvPr/>
        </p:nvSpPr>
        <p:spPr>
          <a:xfrm>
            <a:off x="5119499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75730B92-B7A9-E0E3-64B7-78610D191E32}"/>
              </a:ext>
            </a:extLst>
          </p:cNvPr>
          <p:cNvSpPr/>
          <p:nvPr/>
        </p:nvSpPr>
        <p:spPr>
          <a:xfrm>
            <a:off x="4981610" y="2912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609715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 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1/5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1c 4d 5u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145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0E6E8B4-5D56-CA0E-73F2-8AFA84229072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56980E9-93B7-6A2D-A7D3-90B6068E6D5A}"/>
              </a:ext>
            </a:extLst>
          </p:cNvPr>
          <p:cNvSpPr/>
          <p:nvPr/>
        </p:nvSpPr>
        <p:spPr>
          <a:xfrm>
            <a:off x="4816630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2947D03-0716-BBC1-D3DE-4D3A7EFCD995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8D24EB15-1804-D782-B4D3-00556CFF4EB8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FB69485-E381-AD30-61C0-2D1043546205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B7538B2-6828-066A-EADB-A7DF41BEA45D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7FB8FBA8-A8DF-4DF2-6765-B0AC90C6C235}"/>
              </a:ext>
            </a:extLst>
          </p:cNvPr>
          <p:cNvSpPr/>
          <p:nvPr/>
        </p:nvSpPr>
        <p:spPr>
          <a:xfrm>
            <a:off x="5119499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8AD4021A-2427-2FD3-4CC6-D283729CEFBB}"/>
              </a:ext>
            </a:extLst>
          </p:cNvPr>
          <p:cNvSpPr/>
          <p:nvPr/>
        </p:nvSpPr>
        <p:spPr>
          <a:xfrm>
            <a:off x="4816630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AA10A6D2-7C62-8C39-5F87-C1B62BA1B821}"/>
              </a:ext>
            </a:extLst>
          </p:cNvPr>
          <p:cNvSpPr/>
          <p:nvPr/>
        </p:nvSpPr>
        <p:spPr>
          <a:xfrm>
            <a:off x="5119499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B304CAF7-D6DE-FF0E-16B6-02A94802F0BC}"/>
              </a:ext>
            </a:extLst>
          </p:cNvPr>
          <p:cNvSpPr/>
          <p:nvPr/>
        </p:nvSpPr>
        <p:spPr>
          <a:xfrm>
            <a:off x="4981610" y="2912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6556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2/5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…c …d …u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…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0329C4B-331D-7F8B-BA5D-D34A530CA371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1BB24DED-3B91-1220-B33A-F3EECF93A171}"/>
              </a:ext>
            </a:extLst>
          </p:cNvPr>
          <p:cNvSpPr/>
          <p:nvPr/>
        </p:nvSpPr>
        <p:spPr>
          <a:xfrm>
            <a:off x="4816630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DD9CE53B-F148-4167-F52E-E49396961397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1104F281-AC62-7F55-69BE-B3377E7DEAF2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38523E1A-392C-DC1B-CA93-CFF1B57D6392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788F6EFB-F3E7-44FC-B785-14CA3EFA5D6A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7E2A5414-1135-60A3-2A44-CDDB6B6D804D}"/>
              </a:ext>
            </a:extLst>
          </p:cNvPr>
          <p:cNvSpPr/>
          <p:nvPr/>
        </p:nvSpPr>
        <p:spPr>
          <a:xfrm>
            <a:off x="4424086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33835D5C-C74D-B96F-0693-CF102798B139}"/>
              </a:ext>
            </a:extLst>
          </p:cNvPr>
          <p:cNvSpPr/>
          <p:nvPr/>
        </p:nvSpPr>
        <p:spPr>
          <a:xfrm>
            <a:off x="5119499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2190004F-BDBF-83A3-6D87-EC16DB4C04A6}"/>
              </a:ext>
            </a:extLst>
          </p:cNvPr>
          <p:cNvSpPr/>
          <p:nvPr/>
        </p:nvSpPr>
        <p:spPr>
          <a:xfrm>
            <a:off x="4816630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0370F66B-7B2A-8370-D86C-C983535194C8}"/>
              </a:ext>
            </a:extLst>
          </p:cNvPr>
          <p:cNvSpPr/>
          <p:nvPr/>
        </p:nvSpPr>
        <p:spPr>
          <a:xfrm>
            <a:off x="5119499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E3E25C25-C165-3E9E-DF7A-66A379B576A5}"/>
              </a:ext>
            </a:extLst>
          </p:cNvPr>
          <p:cNvSpPr/>
          <p:nvPr/>
        </p:nvSpPr>
        <p:spPr>
          <a:xfrm>
            <a:off x="4981610" y="2912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0FA6CC3-54E2-DA82-93D5-62C1C01CFF16}"/>
              </a:ext>
            </a:extLst>
          </p:cNvPr>
          <p:cNvSpPr/>
          <p:nvPr/>
        </p:nvSpPr>
        <p:spPr>
          <a:xfrm>
            <a:off x="4786741" y="196962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793B8F7-6435-8AC4-7343-D5270F9AE04B}"/>
              </a:ext>
            </a:extLst>
          </p:cNvPr>
          <p:cNvSpPr/>
          <p:nvPr/>
        </p:nvSpPr>
        <p:spPr>
          <a:xfrm>
            <a:off x="5089610" y="196962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D56E5123-7F58-0A89-8FA7-428C5C9B9C14}"/>
              </a:ext>
            </a:extLst>
          </p:cNvPr>
          <p:cNvSpPr/>
          <p:nvPr/>
        </p:nvSpPr>
        <p:spPr>
          <a:xfrm>
            <a:off x="4786741" y="2282666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8E5EC6A0-65A4-2B58-38DE-C73A0CBCC563}"/>
              </a:ext>
            </a:extLst>
          </p:cNvPr>
          <p:cNvSpPr/>
          <p:nvPr/>
        </p:nvSpPr>
        <p:spPr>
          <a:xfrm>
            <a:off x="5089610" y="2282666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8638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2/5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1c 5d 9u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159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52BE7A24-BE72-D938-D1FF-788248471F4D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0275BFF4-2356-E06F-8276-C0288C1E9536}"/>
              </a:ext>
            </a:extLst>
          </p:cNvPr>
          <p:cNvSpPr/>
          <p:nvPr/>
        </p:nvSpPr>
        <p:spPr>
          <a:xfrm>
            <a:off x="4816630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5DC0848B-CE2A-650E-F9F0-479303D3BFBB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1BEC3E5-8A9D-7493-1C94-2260227151C5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8C617C7B-C91A-433B-B817-D4F78654705D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65FB2DA-79A5-DEA9-D921-4841D0F859B1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7D6E8CC8-A874-B106-003A-2B6F157127C7}"/>
              </a:ext>
            </a:extLst>
          </p:cNvPr>
          <p:cNvSpPr/>
          <p:nvPr/>
        </p:nvSpPr>
        <p:spPr>
          <a:xfrm>
            <a:off x="4424086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76CF435F-154B-C929-B0C6-E226FBFC8532}"/>
              </a:ext>
            </a:extLst>
          </p:cNvPr>
          <p:cNvSpPr/>
          <p:nvPr/>
        </p:nvSpPr>
        <p:spPr>
          <a:xfrm>
            <a:off x="5119499" y="2636008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F78A1838-CE10-BE0A-AD4A-5F0FAFA3C7A8}"/>
              </a:ext>
            </a:extLst>
          </p:cNvPr>
          <p:cNvSpPr/>
          <p:nvPr/>
        </p:nvSpPr>
        <p:spPr>
          <a:xfrm>
            <a:off x="4816630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D923E24-F511-31CF-91E4-0BD16530BE18}"/>
              </a:ext>
            </a:extLst>
          </p:cNvPr>
          <p:cNvSpPr/>
          <p:nvPr/>
        </p:nvSpPr>
        <p:spPr>
          <a:xfrm>
            <a:off x="5119499" y="321300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F5E50C97-B1CA-F422-7938-B2A565507E5E}"/>
              </a:ext>
            </a:extLst>
          </p:cNvPr>
          <p:cNvSpPr/>
          <p:nvPr/>
        </p:nvSpPr>
        <p:spPr>
          <a:xfrm>
            <a:off x="4981610" y="2912062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F054B6D-5DD0-B32D-7827-C1C6AD3FA568}"/>
              </a:ext>
            </a:extLst>
          </p:cNvPr>
          <p:cNvSpPr/>
          <p:nvPr/>
        </p:nvSpPr>
        <p:spPr>
          <a:xfrm>
            <a:off x="4786741" y="196962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875FEC8-64C6-F84F-FF58-5C426C66C0AB}"/>
              </a:ext>
            </a:extLst>
          </p:cNvPr>
          <p:cNvSpPr/>
          <p:nvPr/>
        </p:nvSpPr>
        <p:spPr>
          <a:xfrm>
            <a:off x="5089610" y="1969620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25AF3259-5758-3E24-52C9-36FF2A4CCEF8}"/>
              </a:ext>
            </a:extLst>
          </p:cNvPr>
          <p:cNvSpPr/>
          <p:nvPr/>
        </p:nvSpPr>
        <p:spPr>
          <a:xfrm>
            <a:off x="4786741" y="2282666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F1AAAC39-B420-6956-9933-31D712F9C748}"/>
              </a:ext>
            </a:extLst>
          </p:cNvPr>
          <p:cNvSpPr/>
          <p:nvPr/>
        </p:nvSpPr>
        <p:spPr>
          <a:xfrm>
            <a:off x="5089610" y="2282666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77544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3/5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…c …d …u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…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13495E1-2CB9-4AC8-20E6-5C38FCCCB2FD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EF60D6B-011C-3221-1CEA-485AE47C1E44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5CE27BD-387E-0E99-2743-5BF25F18FD42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94837FF-C69F-3040-7053-657574FBA83E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9DDE0B3-4730-91F1-A361-9018EDB97077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93E2EA6-881F-A7A7-9931-5214D7D8AAA7}"/>
              </a:ext>
            </a:extLst>
          </p:cNvPr>
          <p:cNvSpPr/>
          <p:nvPr/>
        </p:nvSpPr>
        <p:spPr>
          <a:xfrm>
            <a:off x="4424086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46847E4-665D-FB4D-2D4E-C6C67C170EC2}"/>
              </a:ext>
            </a:extLst>
          </p:cNvPr>
          <p:cNvSpPr/>
          <p:nvPr/>
        </p:nvSpPr>
        <p:spPr>
          <a:xfrm>
            <a:off x="4895361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425473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3/5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1c 6d 0u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160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F9ECB40-A3BF-5272-291C-12AE43141653}"/>
              </a:ext>
            </a:extLst>
          </p:cNvPr>
          <p:cNvSpPr/>
          <p:nvPr/>
        </p:nvSpPr>
        <p:spPr>
          <a:xfrm>
            <a:off x="747231" y="195003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C1DC95F-4D88-B5B9-F44C-BAE271681BED}"/>
              </a:ext>
            </a:extLst>
          </p:cNvPr>
          <p:cNvSpPr/>
          <p:nvPr/>
        </p:nvSpPr>
        <p:spPr>
          <a:xfrm>
            <a:off x="3120655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3897114-BBFE-112D-FB41-691132FF2EC3}"/>
              </a:ext>
            </a:extLst>
          </p:cNvPr>
          <p:cNvSpPr/>
          <p:nvPr/>
        </p:nvSpPr>
        <p:spPr>
          <a:xfrm>
            <a:off x="3442079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A862B4E-6104-09C4-F479-D57FA1EA6F97}"/>
              </a:ext>
            </a:extLst>
          </p:cNvPr>
          <p:cNvSpPr/>
          <p:nvPr/>
        </p:nvSpPr>
        <p:spPr>
          <a:xfrm>
            <a:off x="3763503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B681181-22D3-F4DC-3142-DF4FE398ACF6}"/>
              </a:ext>
            </a:extLst>
          </p:cNvPr>
          <p:cNvSpPr/>
          <p:nvPr/>
        </p:nvSpPr>
        <p:spPr>
          <a:xfrm>
            <a:off x="4084927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0A97747-5AB2-2028-EE96-757099AB3989}"/>
              </a:ext>
            </a:extLst>
          </p:cNvPr>
          <p:cNvSpPr/>
          <p:nvPr/>
        </p:nvSpPr>
        <p:spPr>
          <a:xfrm>
            <a:off x="4424086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B0B28F05-5099-B458-5A62-B2CC9E95DEC0}"/>
              </a:ext>
            </a:extLst>
          </p:cNvPr>
          <p:cNvSpPr/>
          <p:nvPr/>
        </p:nvSpPr>
        <p:spPr>
          <a:xfrm>
            <a:off x="4895361" y="1950033"/>
            <a:ext cx="216000" cy="216000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251771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Complète.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10F66CB-4903-F244-AD1A-29957B87E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197932" y="6490150"/>
            <a:ext cx="946067" cy="367849"/>
          </a:xfrm>
        </p:spPr>
        <p:txBody>
          <a:bodyPr>
            <a:normAutofit/>
          </a:bodyPr>
          <a:lstStyle/>
          <a:p>
            <a:r>
              <a:rPr lang="fr-FR" dirty="0"/>
              <a:t>4/5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2B954479-367B-245C-82F7-726E5E2CFE44}"/>
              </a:ext>
            </a:extLst>
          </p:cNvPr>
          <p:cNvSpPr txBox="1"/>
          <p:nvPr/>
        </p:nvSpPr>
        <p:spPr>
          <a:xfrm>
            <a:off x="1468582" y="5010810"/>
            <a:ext cx="429095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5400" dirty="0"/>
              <a:t>…c …d …u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C77A23A3-A946-9643-4E00-61D8D08FEC83}"/>
              </a:ext>
            </a:extLst>
          </p:cNvPr>
          <p:cNvSpPr txBox="1"/>
          <p:nvPr/>
        </p:nvSpPr>
        <p:spPr>
          <a:xfrm>
            <a:off x="5798637" y="2528321"/>
            <a:ext cx="1791947" cy="1200329"/>
          </a:xfrm>
          <a:prstGeom prst="rect">
            <a:avLst/>
          </a:prstGeom>
          <a:solidFill>
            <a:srgbClr val="FF0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fr-FR" sz="7200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…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971567D-EF68-ACCF-AF21-4E5D2F902D01}"/>
              </a:ext>
            </a:extLst>
          </p:cNvPr>
          <p:cNvSpPr/>
          <p:nvPr/>
        </p:nvSpPr>
        <p:spPr>
          <a:xfrm>
            <a:off x="1287162" y="2010993"/>
            <a:ext cx="2160000" cy="2160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88549CB7-0EFD-8342-C730-C73C2C7CBABF}"/>
              </a:ext>
            </a:extLst>
          </p:cNvPr>
          <p:cNvSpPr/>
          <p:nvPr/>
        </p:nvSpPr>
        <p:spPr>
          <a:xfrm>
            <a:off x="3777295" y="2443399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E061963A-2113-55FA-6AA9-C1F2F936FCA0}"/>
              </a:ext>
            </a:extLst>
          </p:cNvPr>
          <p:cNvSpPr/>
          <p:nvPr/>
        </p:nvSpPr>
        <p:spPr>
          <a:xfrm>
            <a:off x="4080164" y="2443399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33DF5EAB-925B-0247-0D08-11295D49A139}"/>
              </a:ext>
            </a:extLst>
          </p:cNvPr>
          <p:cNvSpPr/>
          <p:nvPr/>
        </p:nvSpPr>
        <p:spPr>
          <a:xfrm>
            <a:off x="3777295" y="2756445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BAACEEF5-9EF9-717E-AD52-478AF4FB6F69}"/>
              </a:ext>
            </a:extLst>
          </p:cNvPr>
          <p:cNvSpPr/>
          <p:nvPr/>
        </p:nvSpPr>
        <p:spPr>
          <a:xfrm>
            <a:off x="4080164" y="2756445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9C43203-8168-DD32-EA8A-A430632A58EE}"/>
              </a:ext>
            </a:extLst>
          </p:cNvPr>
          <p:cNvSpPr/>
          <p:nvPr/>
        </p:nvSpPr>
        <p:spPr>
          <a:xfrm>
            <a:off x="3777295" y="3069491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7F3BEF7-A5E2-DCD8-395B-71EDE4999A64}"/>
              </a:ext>
            </a:extLst>
          </p:cNvPr>
          <p:cNvSpPr/>
          <p:nvPr/>
        </p:nvSpPr>
        <p:spPr>
          <a:xfrm>
            <a:off x="4080164" y="3069491"/>
            <a:ext cx="216000" cy="2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255328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96</Words>
  <Application>Microsoft Office PowerPoint</Application>
  <PresentationFormat>Affichage à l'écran (4:3)</PresentationFormat>
  <Paragraphs>45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Observe et explique :</vt:lpstr>
      <vt:lpstr>Complète.</vt:lpstr>
      <vt:lpstr>Correction </vt:lpstr>
      <vt:lpstr>Complète.</vt:lpstr>
      <vt:lpstr>Correction</vt:lpstr>
      <vt:lpstr>Complète.</vt:lpstr>
      <vt:lpstr>Correction</vt:lpstr>
      <vt:lpstr>Complète.</vt:lpstr>
      <vt:lpstr>Correction</vt:lpstr>
      <vt:lpstr>Complète.</vt:lpstr>
      <vt:lpstr>Correction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Nicolas Pinel</cp:lastModifiedBy>
  <cp:revision>36</cp:revision>
  <dcterms:created xsi:type="dcterms:W3CDTF">2023-02-07T14:55:57Z</dcterms:created>
  <dcterms:modified xsi:type="dcterms:W3CDTF">2025-09-16T18:24:41Z</dcterms:modified>
</cp:coreProperties>
</file>

<file path=docProps/thumbnail.jpeg>
</file>